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8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46652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Ofelia Medina Esparza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Jueza Familiar San Pedro de las Colonias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25-II-19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Jorge Luis Oropeza Enríquez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Director Archivo General del Poder Judicial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25-28-II-19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de Acuerdo y Tramite Pleno del Tribunal Superior de Justicia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12-II-19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de Acuerdo y Tramite Pleno del Tribunal Superior de Justicia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06-II-19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Pedro José Moreno Rodríguez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de Acuerdo y Tramite Juzgado Primero Familiar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01-III-19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 Lucía Rodríguez Contreras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Psicóloga Centro de Evaluación Psicosocial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Maestría México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3694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Soledad Blanca Muñoz Núñez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Taquimecanógrafa Juzgado Cuarto Civil Torreón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19-25-III-19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Yaima</a:t>
                      </a: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s-MX" sz="10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Krysel</a:t>
                      </a: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Callejas Álvarez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Taquimecanógrafa Central de Actuarios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22-III-19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Lucila Catalina Valdez González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Oficial Administrativa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Acusatorio Penal Sabinas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s-MX" sz="10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s-MX" sz="1000" kern="120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s-MX" sz="10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s-MX" sz="10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7120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362840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Rosa Esla Reyna Cepeda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Psicóloga Centro de Evaluación Psicosocial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01-III-19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Fabiola Solís Márquez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Taquimecanógrafa Dirección de Recursos Humanos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26-28-II-19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Carolina Torres Solís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Taquimecanógrafa Cuarto Tribunal Distrital Piedras Negras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27-II-19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Saúl Eduardo de Lira Reyna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Secretario Taquimecanógrafo Juzgado Primero Penal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01-III-31-V-19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Sin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José Amador García Ojeda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Magistrado Primer Tribunal Distrital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28-II-18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Armando Esparza Jiménez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 Primero Civil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05-III-19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438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0044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Juan Carlos Mendiola Contreras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Gloria Ledezma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Secretaria de Acuerdo y Tramite</a:t>
                      </a: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Tercer Tribunal Distrital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Verónica Duarte Garay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Secretaria de Acuerdo y Tramite 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04-III-19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Cita médica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José Benito Villanueva Mares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Actuario Juzgado Civil y Familiar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07-08-III-19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del Carmen Ibarra Villaseñor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Instituto de Defensoría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25-28-II-01-III-19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Pricila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10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Lizett</a:t>
                      </a: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Olivares Osuna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28-II-04-III-19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29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13421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del Carmen Ibarra Villaseñor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Instituto de Defensoría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05-08-III-19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Saúl Eduardo de Lira Reyna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01-III-31-V-19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Yesika Berenice Soriano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01-III-31-VIII-19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Carlos Mario Ortiz Alvarado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/>
                          <a:ea typeface="Times New Roman"/>
                        </a:rPr>
                        <a:t>Vigilante Personal de Vigilancia e Intendencia  de la Oficialía Mayor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04-25-III-19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José Amador García Ojeda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Magistrado Primer Tribunal Distrital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13-III-19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María Elena Martínez Cerda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Jueza Primero Familiar Monclova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01-05-III-19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20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00638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Hiradier</a:t>
                      </a: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Huerta Rodríguez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 Penal Acusatorio y Oral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14-III-18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María Magdalena Flores Mier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Directora de Nóminas de la Oficialía Mayor del Poder Judicial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11-13-III-19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César Tranquilino Hernández Rivas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Analista Dirección de Recursos Humanos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11-III-19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Norayma Villarreal López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Actuaria Juzgado Primero Familiar Monclova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11-12-III-19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Filiberto Mejía Cuenca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Actuario Juzgado Tercero Civil Monclova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13-14-III-19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Edgar Eduardo Sánchez </a:t>
                      </a:r>
                      <a:r>
                        <a:rPr lang="es-MX" sz="10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Iruegas</a:t>
                      </a:r>
                      <a:endParaRPr lang="es-MX" sz="1000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Vigilante Centro de Justicia Monclova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605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31390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Laura Elena Santillán Jacobo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Defensor Público Instituto de Defensoría Pública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14-15-III-19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Alma Alejandra García Mata Vásquez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de Acuerdo y Tramite Juzgado Primero Civil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15-III-19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María Magdalena Solís Guajardo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Analista Dirección de Nóminas de la Oficialía Mayor del Poder Judicial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15, 22, 26-III-19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Carmen Elizabeth </a:t>
                      </a:r>
                      <a:r>
                        <a:rPr lang="es-MX" sz="1000" kern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Larriva</a:t>
                      </a: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Acosta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Taquimecanógrafa Juzgado Cuarto Familiar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16-III-15-09-19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Sin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Cristina Aguirre Martínez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Jueza Segundo Familiar Saltillo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22-25-III-19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Ricardo Aguirre Méndez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 Tercero Mercantil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22-25-III-19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99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31129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Jesús Alberto de León Márquez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 Penal Acusatorio y Oral Especializado en Ejecución Piedras Negras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20-III-19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José Benito Villanueva Hernández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Juez Segundo Letrado Civil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19-III-19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Osvaldo Rogelio de la Peña Dávila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Coordinador de Servicios Auxiliares Instituto de Defensoría Pública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31-I-01-II-19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 Guadalupe González Sifuentes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de Acuerdo y Tramite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Pleno del Tribunal Superior de Justicia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Sesión de Pleno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 Lucía Rodríguez Contreras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Psicóloga Centro de Evaluación Psicosocial Sureste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15-18-II-19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Maestría en México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Laura Leticia </a:t>
                      </a:r>
                      <a:r>
                        <a:rPr lang="es-MX" sz="10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Iga</a:t>
                      </a: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s-MX" sz="10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Masso</a:t>
                      </a:r>
                      <a:endParaRPr lang="es-MX" sz="10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Mediadora y Conciliadora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Medios Alternos de Solución de Controversias Saltillo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1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53410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Jorge Mauricio Oropeza Hernández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Jefe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Dirección de Recursos Materiales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Claudia Gabriela Ruiz Valdés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Secretaria Auxiliar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Consejo de la Judicatura del Estado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Aidé de la Garza Zamudio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Jefe de Trabajo Social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Evaluación Psicosocial Sureste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Leslie Marisela Reséndiz Ruíz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Trabajo Social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Evaluación Psicosocial Sureste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Cinthia Judith Esquivel Chavarría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Trabajo Social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Evaluación Psicosocial Sureste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Claudia Cecilia Mendoza Estrada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Trabajo Social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Evaluación Psicosocial Centro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525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1637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Araceli Ernestina Ortiz Campos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Trabajo Social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Evaluación Psicosocial Sureste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Araceli Martínez </a:t>
                      </a:r>
                      <a:r>
                        <a:rPr lang="es-MX" sz="1000" kern="1200" dirty="0" err="1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Martínez</a:t>
                      </a:r>
                      <a:endParaRPr lang="es-MX" sz="10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Trabajo Social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Evaluación Psicosocial Sureste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Liliana Guadalupe Guerrero Garza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Trabajo Social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Centro de Evaluación Psicosocial Sureste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Congreso Nacional de Trabajo Social Penal Puebla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Eduardo Francisco García Hernández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Actuario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Juzgado Quinto Familiar Torreón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Dora María Silva Ronquillo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Auxiliar Auditoría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Dirección de Recursos Financieros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Humberto Quintanilla Morales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Analista de Sistemas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Dirección de Informática Piedras Negras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Con goce de sueldo</a:t>
                      </a:r>
                    </a:p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s-MX" sz="10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Asuntos personales</a:t>
                      </a: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670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Marzo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72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</TotalTime>
  <Words>1131</Words>
  <Application>Microsoft Office PowerPoint</Application>
  <PresentationFormat>Presentación en pantalla (4:3)</PresentationFormat>
  <Paragraphs>346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161</cp:revision>
  <dcterms:created xsi:type="dcterms:W3CDTF">2017-02-28T19:33:47Z</dcterms:created>
  <dcterms:modified xsi:type="dcterms:W3CDTF">2019-04-04T18:34:00Z</dcterms:modified>
</cp:coreProperties>
</file>